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10" autoAdjust="0"/>
  </p:normalViewPr>
  <p:slideViewPr>
    <p:cSldViewPr snapToGrid="0">
      <p:cViewPr varScale="1">
        <p:scale>
          <a:sx n="133" d="100"/>
          <a:sy n="133" d="100"/>
        </p:scale>
        <p:origin x="1488" y="1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07420"/>
              </p:ext>
            </p:extLst>
          </p:nvPr>
        </p:nvGraphicFramePr>
        <p:xfrm>
          <a:off x="992221" y="1785296"/>
          <a:ext cx="10596664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962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163565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556179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68729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2250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Exercises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Review cloud deployment 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Stamp your build with an auto incrementing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Build and test a </a:t>
            </a:r>
            <a:r>
              <a:rPr lang="en-US" sz="3600" dirty="0" err="1"/>
              <a:t>choco</a:t>
            </a:r>
            <a:r>
              <a:rPr lang="en-US" sz="3600" dirty="0"/>
              <a:t> package that deploys to/from package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Package reads a secret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72859B-F86F-43C7-AB7A-734A908848F3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flipH="1">
            <a:off x="6441024" y="815565"/>
            <a:ext cx="994183" cy="6397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796885" y="1455317"/>
            <a:ext cx="11288277" cy="3588755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845</Words>
  <Application>Microsoft Office PowerPoint</Application>
  <PresentationFormat>Widescreen</PresentationFormat>
  <Paragraphs>144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15</cp:revision>
  <dcterms:created xsi:type="dcterms:W3CDTF">2022-04-05T11:06:54Z</dcterms:created>
  <dcterms:modified xsi:type="dcterms:W3CDTF">2022-09-06T19:34:05Z</dcterms:modified>
</cp:coreProperties>
</file>